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7" r:id="rId4"/>
    <p:sldId id="266" r:id="rId5"/>
    <p:sldId id="258" r:id="rId6"/>
    <p:sldId id="261" r:id="rId7"/>
    <p:sldId id="262" r:id="rId8"/>
    <p:sldId id="260" r:id="rId9"/>
    <p:sldId id="269" r:id="rId10"/>
    <p:sldId id="263" r:id="rId11"/>
    <p:sldId id="267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3CCEA-1D12-42D5-B746-018773F8C4E3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C874-E1DB-4482-AF78-F0B8A4C21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7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let people into our</a:t>
            </a:r>
            <a:r>
              <a:rPr lang="en-GB" baseline="0" dirty="0" smtClean="0"/>
              <a:t> homes everyday via our computers, tablets </a:t>
            </a:r>
            <a:r>
              <a:rPr lang="en-GB" baseline="0" smtClean="0"/>
              <a:t>and phones.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5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0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2,798,146 views </a:t>
            </a:r>
            <a:r>
              <a:rPr lang="en-GB" dirty="0" err="1" smtClean="0"/>
              <a:t>oin</a:t>
            </a:r>
            <a:r>
              <a:rPr lang="en-GB" baseline="0" dirty="0" smtClean="0"/>
              <a:t> You tube, shared on social media thousands of times.  Advert for a Nissan.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Deal with it in an open and calm way so your child will</a:t>
            </a:r>
            <a:r>
              <a:rPr lang="en-GB" baseline="0" dirty="0" smtClean="0"/>
              <a:t> approach you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Smartie</a:t>
            </a:r>
            <a:r>
              <a:rPr lang="en-GB" dirty="0" smtClean="0"/>
              <a:t> the penguin.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 shirts or hats, shop windows</a:t>
            </a:r>
            <a:r>
              <a:rPr lang="en-GB" baseline="0" dirty="0" smtClean="0"/>
              <a:t> to show what you would share.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9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</a:t>
            </a:r>
            <a:r>
              <a:rPr lang="en-GB" baseline="0" dirty="0" smtClean="0"/>
              <a:t> apps for Controlling use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Kik</a:t>
            </a:r>
            <a:r>
              <a:rPr lang="en-GB" baseline="0" dirty="0" smtClean="0"/>
              <a:t>-no phone numbers</a:t>
            </a:r>
          </a:p>
          <a:p>
            <a:r>
              <a:rPr lang="en-GB" baseline="0" dirty="0" err="1" smtClean="0"/>
              <a:t>Oovoo</a:t>
            </a:r>
            <a:r>
              <a:rPr lang="en-GB" baseline="0" dirty="0" smtClean="0"/>
              <a:t>-video chat</a:t>
            </a:r>
          </a:p>
          <a:p>
            <a:r>
              <a:rPr lang="en-GB" baseline="0" dirty="0" smtClean="0"/>
              <a:t>Burn note like </a:t>
            </a:r>
            <a:r>
              <a:rPr lang="en-GB" baseline="0" dirty="0" err="1" smtClean="0"/>
              <a:t>snapchat</a:t>
            </a:r>
            <a:r>
              <a:rPr lang="en-GB" baseline="0" dirty="0" smtClean="0"/>
              <a:t> but self </a:t>
            </a:r>
            <a:r>
              <a:rPr lang="en-GB" baseline="0" dirty="0" err="1" smtClean="0"/>
              <a:t>distructs</a:t>
            </a:r>
            <a:r>
              <a:rPr lang="en-GB" baseline="0" dirty="0" smtClean="0"/>
              <a:t> on reading</a:t>
            </a:r>
          </a:p>
          <a:p>
            <a:r>
              <a:rPr lang="en-GB" baseline="0" dirty="0" smtClean="0"/>
              <a:t>Vine-short videos to share</a:t>
            </a:r>
          </a:p>
          <a:p>
            <a:r>
              <a:rPr lang="en-GB" baseline="0" dirty="0" err="1" smtClean="0"/>
              <a:t>Yik</a:t>
            </a:r>
            <a:r>
              <a:rPr lang="en-GB" baseline="0" dirty="0" smtClean="0"/>
              <a:t> Yak-See Yaks anonymously in 5 mile radius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Ask.fm-ask questions</a:t>
            </a:r>
          </a:p>
          <a:p>
            <a:r>
              <a:rPr lang="en-GB" baseline="0" dirty="0" smtClean="0"/>
              <a:t>Rooms-chat rooms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9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 wars kid. Drunk monk.</a:t>
            </a:r>
            <a:r>
              <a:rPr lang="en-GB" baseline="0" dirty="0" smtClean="0"/>
              <a:t>  What you post is out there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0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Making</a:t>
            </a:r>
            <a:r>
              <a:rPr lang="en-GB" baseline="0" dirty="0" smtClean="0"/>
              <a:t> masks in Early Years, using </a:t>
            </a:r>
            <a:r>
              <a:rPr lang="en-GB" baseline="0" dirty="0" err="1" smtClean="0"/>
              <a:t>tv</a:t>
            </a:r>
            <a:r>
              <a:rPr lang="en-GB" baseline="0" dirty="0" smtClean="0"/>
              <a:t> characters in year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8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Hectors world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Ooops</a:t>
            </a:r>
            <a:endParaRPr lang="en-GB" baseline="0" dirty="0" smtClean="0"/>
          </a:p>
          <a:p>
            <a:r>
              <a:rPr lang="en-GB" baseline="0" dirty="0" smtClean="0"/>
              <a:t>Webster on </a:t>
            </a:r>
            <a:r>
              <a:rPr lang="en-GB" baseline="0" dirty="0" err="1" smtClean="0"/>
              <a:t>Netsmartz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9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1C874-E1DB-4482-AF78-F0B8A4C21A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0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E568B3-D74F-435C-B752-A9EF25D1B185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256576-CDC6-43BE-BE7D-A950AB4977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liD_vcY_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FoSGzLii0K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://h2bsafetycentre.com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Literacy evening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Please complete the quiz on your chair.  It is just to help you to think about your child’s use of technology. </a:t>
            </a:r>
          </a:p>
          <a:p>
            <a:r>
              <a:rPr lang="en-GB" dirty="0" smtClean="0"/>
              <a:t>We won’t collect them 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bullying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When online, we feel anonymous so then we start to think we can say things we would not say in the real world.</a:t>
            </a:r>
          </a:p>
          <a:p>
            <a:endParaRPr lang="en-GB" dirty="0"/>
          </a:p>
          <a:p>
            <a:r>
              <a:rPr lang="en-GB" dirty="0" smtClean="0"/>
              <a:t>We teach children that they are digital citizens and the same rules apply in the digital world that apply in the real world.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03" y="4149080"/>
            <a:ext cx="1247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4330055"/>
            <a:ext cx="2314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deal with Cyber bullying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8207" y="162880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Save all of the messages. ( Don’t answer back)</a:t>
            </a:r>
          </a:p>
          <a:p>
            <a:endParaRPr lang="en-GB" dirty="0"/>
          </a:p>
          <a:p>
            <a:r>
              <a:rPr lang="en-GB" dirty="0" smtClean="0"/>
              <a:t>Contact school </a:t>
            </a:r>
          </a:p>
          <a:p>
            <a:endParaRPr lang="en-GB" dirty="0"/>
          </a:p>
          <a:p>
            <a:r>
              <a:rPr lang="en-GB" dirty="0" smtClean="0"/>
              <a:t>It is included in our Acceptable use policy, signed by every parent and child.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7" y="4252913"/>
            <a:ext cx="2286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believe everything!</a:t>
            </a:r>
            <a:endParaRPr lang="en-GB" dirty="0"/>
          </a:p>
        </p:txBody>
      </p:sp>
      <p:sp>
        <p:nvSpPr>
          <p:cNvPr id="3" name="AutoShape 2" descr="data:image/jpeg;base64,/9j/4AAQSkZJRgABAQAAAQABAAD/2wCEAAkGBxMSEhUUEhQVFhUUFBUUFRQWGRoVFRcUFRUWFhUUFxQYHSggGBolHBQUITEhJSkrLi4uFx8zODMsNygtLisBCgoKDg0OFhAQGiwfHBwsLCwsLCwsLCwsLCwsLCwsLCwsLCwsLCwsLCwsLCw3LCwsLCw3LCwsLDcrLCsrKzcrK//AABEIAMIBAwMBIgACEQEDEQH/xAAcAAABBQEBAQAAAAAAAAAAAAAAAwQFBgcCAQj/xABCEAACAQICBgUJBgYCAQUAAAABAgADEQQSBQYhMUFRE2FxkaEUFRYiMlKBsdEHQlNUYsEjM0NygpJE4fA0g6Li8f/EABkBAQEBAQEBAAAAAAAAAAAAAAABAgMEBf/EACIRAQACAgIDAQADAQAAAAAAAAABEQITAxIhUWFBFDFSBP/aAAwDAQACEQMRAD8Aw2EIQCEIQCEIQCEIQCEIQCEIQCEIQCEIQCEIQCEIQCEIQCEIQCEIQCEIQCEIQCEIQCEIQJQ6vYn8F/D6znzFiPwmmr5Ba2/ugKPV4zjt+O2r6yfzHiPwm8J6NA4nf0TeE1XyIbzDyVeff/1G5dX1lXmLEfhN4fWdej+J/BeaguFUH48Ns8xNGxJ9ckneNwHIi8bfiavrMF1fxJ3UW8PrPW1exQ/ot4fWacS2z1dnYbxE1LHaD842/DWzhdW8Ud1F/D6xRdVcYd2Hc931mjPUGwqxtxuIpQc333HMRt+Gtmh1Vxg/49TugNVsYf8Ajv4fWastQnZci3I/sYoG27+y4ljlJ42UeiON/L1PD6w9Esb+Wqd02JCwG5LRSkWNjYW45WP7y7GejGfRHG/lqnd/3PPRPG/l6ncPrNpVzzPzinSW3mWM4ScGJeieN/L1O4fWeeimN/L1O4fWbiDfkZHYvTNOmSrA36pqJtKYyur+JJsKL35f+GLHVTG/l6ncPrNawOMpkGozC5+AA5CPqWIpt94RMr1Yv6KYz8vU7h9Z56K4z8vU7h9Zt5UdU5KRadWJ+iuM/L1O4fWHopjPy9TuH1m19HPMkWUxX0Vxn5ep3D6w9FMb+Xqdw+s2rLDLeLKYr6K4z8vU7h9Z56K4z8vU7h9ZteSegRZTE/RbGfl6ncPrOjqljfy9TuH1mz0VubxepKxlNQw/0Vxn5ep3D6z30Uxv5ep3D6zaQsUAktz2MT9E8b+Xqdw+sJttp5FmxWQluBnoY8/D6SwlZy1BTvUd05ans7odahG8jv8ArFFqdYj84JPdibaPU8xMzxL3NwNvD4Tnojf/AMMT0wow9I1drBSoI4+sbAxXBN0qB6bAqw7uYPWJNeS94FYkDZ3bomauYcm7x4Rw2GflfsiTUWH3ZipXtBCnSJBu1uwAxUU1UbCL89o+W6JVUPIiJFyeMVK3B4lx/wBetPale0ao56vhsgap4j94U6Wvs2kH4xxQxC22ED4yMZxy3dU4WsbGw2+HdCJyjVTNY3/u+7HZpbiGEgMLnfebdmwWjtgyjYR37YhmUhpDpMn8P2uXORHmcFP4lOqHO9wyst/7N8XZ22DNtERxdTEMCiFVOyzX3926dcc2MoL4zArTVWSn0oUbVHqk9ducfYbEhkVgMt/umxI7eUhtFPiUZhVIYcLG9jz3R7XxmQMzHYBc9Qlm5SDzFVza4tflYRsMS1vWXttEcHWarTFTIQrE2PC19hPWYk+MCZlapTVztUE71+M5zcNeEgK6kbCZ6GHvkfGNaZpvb11JO8KRs8YVLDYEqNt32X6zUTJ4L1XYbmvE/KanV3TpcMpIALAkXt1dfXFRgrbmPYR+8dpKggcY/wCnxnoxhPAWOzjeJV6TISWBIO6w3RJ2tbbxGyXHKUmISCVgJ7VxQtcxsYnVM7PPyHaYgRdHBkbRpEjZzko2FcD2T3TMzEOMRL24hOBh25HuMI7R7XrJZ6diQd43g7CO0cJzllX1IxdbEPi8RVLMKlYEMbkGw226hsEtJ2Tb1OSk86KdXgTAkNC6MoYkvRxCh0dASpNr5TffJzC6g4SkrCgrUw22wYst+eUz3UrDI1NnKgtny3O3ZYH95alltiWW47CNSco4sQe8cxG1po+n9Eiumywddqn9j1TO8RSZGKuLMDYgyUsOMs4akDwE7JhJTdkThl5CIvo5OUeWhaTrBcmHm4cDbxiL6LPAiShgJJ44XtKLGAe1riHQVdxBtzW0lRFcPUVb5gTy2XAmdcL3QQwKtcFmB7CPGOqVBaS7CT27T3yXFSlY5vgALfvI+mtztEa6Z7WSFbnGesGj1xGHVKdQK4qZ2zXAYWIyk8he8k2pqZz5Mpm4SZVrQGjjQvmO82sDst9TH2suhaOJIqFHpkKFO8gi9werjGesWmWwrhaD5HABL2BsDwW+zbIWrrPVqqendSAN6IqO2wgKSgGbbt2zpOETDNn3ouoACVF2A2uOfXacroHEILJVN77w3/2krq9iErp6mYZAAcw6ufGSvkPXOUw3GbpRlUevt2XuCD4z0VTcbYkdHdZi2HwZzADed3KKS7KtVPOMKtO5vbjJbzew4A9hEa4pcpykEEc46rZEmNakcqbxKom2acOWfJ/hvZEeio3Mj4mRLMNm20UZwRam+VuZvM5RE/2xjCWGKf32hIQ4qunqmhVe331KZW43F2vCY6Y+m6n2tmp2qWEwRv05qWHqq2xFJ3kLz65b+nw540+4T58w2s+J4sp2G2zjwkgms9UbwD17uF79+yd2rlufSYfkncJy9PDHetP/AFH0mIDW1xvQ8Nx6rn6RalrruuHG7xF5aVt2EWjTFqeVQTcgbNvOOhVXmJiuG13U7qnLfcb72+UkqOug/EU/GSktrOcSI03oFMRY3yuPvWvcciJS6OuN9zA/GPqOtsUWd1NS3+7UX4gj942qao4gXsUPx/6jqlrWDzjulrOpjqd1cwehMS6BuiZTtBU7CCDY7+HXPKmiK430n+Av8pbU1jQxdNPUzFLGShPhHG9GHap+kTyzSU0rTPGdNiaJ3hT2gSUvZmlp0FmhVMLhW3ondb5RrU0HhW3Ar2E/vC9oUYoI+0aq0w9dv6Yso5u2wd2+T9fVND/LqkdoB+Ua6Z1erGmlOkFZVGZttmaoeNjwtOfJEzFMTkpbvt379sM55xzjNHVKZs6MvaNnfGuSZ8w8/aVY1h1YNeoaiVACRYhrkdqm+yRuF1Nqlwa1RLDZ6u+w5bpeckAsveTvJvo7CrQTJTGy9yeJPMmPRiDOBTnopTPY2S66c8pI4yh0dOlWpkkVAQT7rjesiykm9CjpaNTDnef4lP8AuXeB2ic+TOYqYajkmUamkKg4+AiTPmYs20nfOSvCdIJ1jK4tnvk9WkOM5OHBisBJMpOUkTggeM9TB22gxyrRQVFO82+F4jJImTXoTzhFy0Jey3LFqVdhuY9/1jhcW/v94BkarS46m6m1se10SqlIb6rZQv8AjxY9k9D1ITy5xxB+BHyi+GrYh/Yw9RxzVWt3kWm7avfZ1hcMAcgqVB999pv1DcJZV0eq8AOwSj5yGCxfHB1h/iIg9GoPaw9cf+0x3dgn0m2EXkIg+FXlA+bqbhd6VF7UdeN+IilDFKNnSkHb96283OwzdNJ47C0f5tVF6iQT/qNspendadHbbUel62VUXvbbIUqFOux3VW42233jZ3R1TxdYbqp+I4ZbfPbK7p7SmHqfyaFKkb76Za/fe3hI2hjGG4n/AGI/eLKhfKelq4ttU7uY7YpT1hxA3oOG48SbHuG2UoaSccX77/MTtNMt7x+IB+VotF8TWuoN9N+O48jbx3xddc7e0Kgtfr9nbfxlEp6cbmp+B+sWXTR4qveR8xBTQaOuqe+RtttHG17d0eUNc0b2XB2A/A7j4TNl0uvFO4qYqmkkH3GHDYvDgNkFNSp61C2xhfleOvSwIpYtsUFjx2DaZka6SS+24/xI/aOW0lSIIzixFiDeEpdsb9rlBlyKjPcW9ZLDb1HfE9C4Wpi0apTRlUcHUrcc15iUfAthqTZ06O+8ZvWAPUDsliXX+sot5QLbrAA/DYJnLGJTrCdbRVbkD8Zz5tq+7LBotnaihqXzFQTfft27Y7yTlrlJ48VU8hqj7sPJKvumWvJOgkmuU1YqouHrDcpi2CFanUVwh9Ug9o4iWbLOSIniuCOOEHpfBE1mamLo1m7Cd6/AxsNHVPdlkInImceOYhZ48ZQQ0Y8PNT85YAs9yTev6a8UCuiDxMUGhhxJk50cTLRrhesIrzOvXCS4Uwl1QvWEPq19kmFokNiVSud+U5igPLKTZviJoVKgqABFCqBYBQAABwAEz/F/aHWf/wBPhrDg9ZrfHIv1lJ1p15xagrUxJzH+nQGUf5Pv8Z2abbpDSlGgL1aiIP1MB4GVXSv2k4OkCVY1Le76q/7NYT53xemqrm+a1+O8/wCx2yOqsW9ok9u2LGv6W+2djcUUVeR21G/YSlaX+0HFV73eoRyzlV/0SwlSCTrJFhzV0pVa/rWv7uzxG2NixO8k9pvPRSMWXDGAgIoseYbRbv7KknkoJ+UmKGpuKYXFNh/dZb98A1YxWD2pi6VM8RUIN/7WtLvokaNX+SuGueeUn/5SgV9WMSm+i/wGb5RhU0bUX2lI7QRA2Q6JwdQbcPQa/JE/YRB9UMC3/HVf7Sy/IzIKYqIfVZl7CRHtHTuLp+zXqd9/neBo1TUDBHd0q9lQnwaNKn2cUPu16q9oUyqUNd8au91b+5bnvFpJYf7Raw9ulTPYSsB9jvs+anTdximIRWaxTabC+8NKFhjUqOiq5u7Iovf75Avb4yzaxa6NiKYRQ9MG+fKfaB4XHylSwgyOHRiGU3HAg9slrGMy1TR32cL/AF8Qzm9iKahR3tcyzaF1XwVEh6dJWYHY7npCDxsTsHwmL0tK4hGLLVqKx4qSbnlbdNC1F1tHRrSxJyMNiMwPrX4luBuYtZwn00XP1ToPGiYheY74oHEORwGE7DRAToESrRa4hYRK45zqIr2TEvbTzKJyDPQY8JUussLTzMIZhHgqXU8InC10O5lPYQZ10g5iLx9p5ez2cdIOY74SdsfZ5YUNeaxJzIhB3AXFvjInSmm6tc+sQB7oA8TvMTwuh6z+yjH4WHeZN4LVOqfbyr2nMe4SuirGmWiiYMmaRgNWMKv8xnfqsFHhtlm0bh8HT2U0pg8zv7zJa1LJsDqxiKvsUnPwsO8yewX2eYhrZ8iDrNz3CapTrg7t3VaKXEWijYL7O6S26SozdSgKO/fJ3C6p4SnuoqTzb1j4yfUCdZYsM6WERRZVAHIAD5T00RHmSeFIsMjRnLYcHeAe3b848ZICnFiHxGhaL+1RQ/4iRtbVDCN/St/aSJask8KRYo1bUHDn2WqL3NI2v9nXuVQf7lI+U0ro4GkIGS1/s+xA9k027Gt8xI+vqPihc9ESeYIP7zaOhEOgkLYS+r+LpEHoqgtxyE7IgzVbDMhDAna11J+Bm+il1zipg1b2lVu0AyNd8mP4PWXHUwBnDAcKgDbO2WnQOubVGVK1FbsbBkHPqtsl3GCTdkTuH0iiYdRuUDsAlZcqg90HsM7VV91h4wNIf/mye2YbjftmJ+jxkpkWJPxuJzhMEiXyuTfgWv4TvpTxU/DbPVKngP3iMY/ICwo9ZiOJwCPbNfZyNooaI4bOy8Mh4M3z+cRjjH4PKeEAAAJ2dc68nHX3zwFhxB7R9IdI3IHsNpeuHpLkkNHUgcwXbzuflFRh15Q6bmp8J6MQvG47QZZjCfxPI6BeQhOumXmJ7HTD0eVKUT3LGort7jd068qb3G7pXQ5yTwpEPKz7jd0PKj7jd0BbJaKLiHG5m7408s/Q3dDyz9Dd0gfDSNUfev2gRdNMvxAPeJFeWfobunJxX6G7pUTqaf5qfgQY4p6cQ8x2j6Ss+Vfobuh5R+hu6Bb6elKbbnXvA+do6WqDKL0t/ut13H7Tnym24OOwEfKSSl+DidWlGp6Xqjcah6ipPzEfaR1gKFAisxyAubNtc33cgJmZoWoLPcsqlHWs/epv/qTH9LWekd6uP8SP2liZ/U8fictPCJFrp+jzb/Uzvz3S/V3GWw/tOgJGjTlLme4zw6apcz3GUSULSNGmqXM9x+k6XTNLme4wJG0AIw89UuZ7jDz1S5nuMB9aeGmDvEhaut+EU2NQAjgb3nHpng/xRJ1kTeQjcx7DtnQq8x8eEgvTHB/iidDXHB/jCKyE7nE8JkC2t2C/FWc+l2E4VhETPoWEGdSujXDCfirPfTLB/iiXyifyCEh01pwZFxWT/YCEUiEzTyVI65j8M+E9Gua/hnwhpbI90thguJalTFttMKLne1Om3HrYyjjXMfhnbs4bzJzGa6YymM9RGCow9YGiwDKcoBK3NwbbDAuuK0Ei1qAyMEap0VQHMMzLa7A8jttblOcPoelmpmxNOriFCm5H8JqbMVNjvDCx7JRMPrXikQMlGplKHF39U3SmSpq7eRJ6502tmIoU1LIUVGNRQXpXzeyWCE3O/lAumjcJRrqj9HkvUdCod2DDomcEEm4II4RShoek4pEA7KOeqtzvam7I+/YLrbulKbWzFs9E9GzM/q0lDU7g1FvbINill23I3TnDaz4rPZKNQMKIW5KACkSUAuTbeGHaDAuNHBU8y0ujDMaK1C5qFGLOuYCmL5SBy7Yw0dSXo6tVlz9GEAS5UE1Gy3YjbYSDpa34tadkUlEBAyPRdrKodlQglmADAkLzjbRWs2IUCpRpNZ12etTJZWbIL02N7Zha5FrmQXilo+lmZmRAvk/Si9RjSuGylg6kkL1bYjo7BU6tZ/UDU6a3KUS7BibAAM23eb/CVPD644t6gsjdI1K4DtSQ9ESWsFewA425Qrax4qopuhYPlYhHom4GbIxCG+U+sQeMVIuKaLSn5QHVGalURF6V2prlYmxuONssbPgk8uFLKcnSBSpP6QTY77X4yqekuJrJfo2KOKZF2pqHyhgircjM1g2wbdkSxetlem4rVKTq+YWcldrBFIygbwFI6ttt8tSLpRwNOpWCqlMoiVKjrRd6hYLYBNu5iTbZO6miER66lT6r0MlyQQlVwCN/IkfAzOqeupVWVQwD2zbtoBvYnleKnX2pYD1rAIB7O6mxdBu4MSZrpPotd8HgqbYt6RHqK9YAXO5M+Xb8BFNC4CnUSgzC5fpy12Kg9HTDKCQdgvxlKf7RKzEMc11bMCAgN+dwNu+c1Nf6jMGIa4VkFgqgK4IaygW233xry9JbQaWj6JeldUAalWdstRmpXT2SKl79sh9IsmYZOjtYfy2d1vt4vx3SqUNenTLlBGQMq7F2B9rbxxieM13aqQaikkCw2KvG+5QJY4s/Razgzq8qPpYPcPhOvTAe4fCNWfotbBEsZWCIWPAHwF5WDrgPcPhI/Hawmqy5kBph0Zk98KwJQ9RtLHFlM1S3SRothagR6zHOc7VRtsN+RbgeyNm47YlRTCHMSCvqJkBLe2QxYnZwJQb7bGiVTWcBlKU7ANUcqbWJZLINm5VazW2bZXna5JO8kk9pNzOscE+3p/lR/laMOcEWbOjAF2yn1jkQKiqd9yS2drcBaFJMP/EAACVanR0821lAT2rn9VzKtPLTWPDMT/bHJ/0domKpcBTpjpCqqbOEFhTvamgBNn2bTeJYFKTJRLCnmdHS1lFicxLEfAAdsqZELTrTzLZhAjF8qoqLZFrEIbZBtLK2/MeMhTpJdo6JeV9m3YBtFuq8jLT2KKeZZ5OoQG0Ix8uPIeMPLjyHjPntpBGsQeRB7tsl6+sVSoavTKaiVSCEzlBTs2b1ColY8uPIeMPLjyHjAtza11rWCoLWFOwt0aAUwE/UP4S79+2c6W1kbEUyhphASSMtRsi3bMB0drNbrMqflx5Dxnvl55CBaxrO4RVWmgZEKK7E1Mt06M5FYeqCCfVuRednW2pmRsierVNUgErmzKwy3G5c1So/a/VKh5ceQ8YeXHkPGBam1hJs3RAupqlKjVHcqa1NKTkgj1/VQWvunHn5xhhhwuwLlzZ24VelDBN2YG23qlZGPPIT3zgeQgWA6Wc4lsSQCzMzZSTYZlK2B5AHZ2R5hNZatNUSwKIlJApOy1K9z2sGYH4cpVPOJ90Q84n3RNeBan00rItNqCNTp5ejRmY5SoIuxt/EBvuNt0S0vpl8SF6RRdLBG4qmVVNMc1uubbuJPOVvzmfdEPOZ90TcZYwkpK09AkaNJn3RPfOp90TrHLiJOEjPOp90T3zsfdE1vxSklCRnnU+6IedT7ol34FJIiFpG+dT7oh51PuiXfgUkrQtI3zqfdEPOp90Sb8SpSVp5I7zqfdEPOp90RvxKScJGedj7oh51PuiN+BSThaRnnU+6IedT7ojdh7KSVoWkb51PuieedT7ojdh7WknaEjfOre6ISbsfYjoQhPGohCEAhCEAhCEAhCEAhCEAhCEAhCEAhCEAhCEAhCEAhCEAhCEAhCEAhCEAhCEAhCEAhCEAhCEAhCEAhCEAhCEAhCEAhCEAhCEAhCEAhCEAhCEAhCEAhCEAhCEAhCEAhCEAhCED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35569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9715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Children tend to believe it if it written on Google.</a:t>
            </a:r>
          </a:p>
          <a:p>
            <a:r>
              <a:rPr lang="en-GB" dirty="0" smtClean="0"/>
              <a:t>Encourage them to ask questions and to check out information from more than one source.</a:t>
            </a:r>
          </a:p>
          <a:p>
            <a:r>
              <a:rPr lang="en-GB" dirty="0" smtClean="0"/>
              <a:t>Or simply search to see if it is a hoax.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00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45811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most important thing!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0277" y="172790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Encourage your child to stop, think and ask questions.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3836" y="2856547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I know and trust this person?</a:t>
            </a:r>
          </a:p>
          <a:p>
            <a:r>
              <a:rPr lang="en-GB" dirty="0" smtClean="0"/>
              <a:t>Do I trust this website?</a:t>
            </a:r>
          </a:p>
          <a:p>
            <a:r>
              <a:rPr lang="en-GB" dirty="0" smtClean="0"/>
              <a:t>Should I click?  What will happen?</a:t>
            </a:r>
          </a:p>
          <a:p>
            <a:r>
              <a:rPr lang="en-GB" dirty="0" smtClean="0"/>
              <a:t>Should I share or post?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6582" y="462802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I’m not sure, TELL AN ADULT.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764704"/>
            <a:ext cx="69847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internet is an exciting place for our children,  full of games and answers to their questions.</a:t>
            </a:r>
          </a:p>
          <a:p>
            <a:endParaRPr lang="en-GB" sz="2800" dirty="0"/>
          </a:p>
          <a:p>
            <a:r>
              <a:rPr lang="en-GB" sz="2800" dirty="0" smtClean="0"/>
              <a:t>We must not make them scared of it, but support them to be safe in the digital world, just as we do in the real world.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34082"/>
          </a:xfrm>
        </p:spPr>
        <p:txBody>
          <a:bodyPr/>
          <a:lstStyle/>
          <a:p>
            <a:r>
              <a:rPr lang="en-GB" dirty="0" smtClean="0"/>
              <a:t>What is Digital Literacy?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63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keep them safe?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Keep in touch with what they are doing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Know what games or apps they are using. </a:t>
            </a:r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ho are their friends online?  </a:t>
            </a:r>
          </a:p>
          <a:p>
            <a:pPr marL="0" indent="0">
              <a:buNone/>
            </a:pPr>
            <a:r>
              <a:rPr lang="en-GB" dirty="0" smtClean="0"/>
              <a:t>Try the game or app yourself.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Be the person they tell.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1952229" cy="176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information Safe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Everything is underpinned by keeping information safe.</a:t>
            </a:r>
          </a:p>
          <a:p>
            <a:pPr marL="0" indent="0">
              <a:buNone/>
            </a:pPr>
            <a:r>
              <a:rPr lang="en-GB" b="1" dirty="0" smtClean="0"/>
              <a:t>Remind your child not to share personal information.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Model good practice.  Keep your passwords complex and don’t share them with your child.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they need to make a password help them to make it with numbers instead of letters e.g. Hotd0g4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360432" cy="147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8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be an online parent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Set the ground rules </a:t>
            </a:r>
          </a:p>
          <a:p>
            <a:pPr marL="0" indent="0">
              <a:buNone/>
            </a:pPr>
            <a:r>
              <a:rPr lang="en-GB" dirty="0"/>
              <a:t>Use the Smart Rules given by school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but </a:t>
            </a:r>
            <a:r>
              <a:rPr lang="en-GB" dirty="0"/>
              <a:t>also adapt them to your household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Set up Parental controls and Safe Searches.</a:t>
            </a:r>
          </a:p>
          <a:p>
            <a:pPr marL="0" indent="0">
              <a:buNone/>
            </a:pPr>
            <a:r>
              <a:rPr lang="en-GB" dirty="0" smtClean="0"/>
              <a:t>Make sure you do this on all devices.</a:t>
            </a:r>
          </a:p>
          <a:p>
            <a:pPr marL="0" indent="0">
              <a:buNone/>
            </a:pPr>
            <a:r>
              <a:rPr lang="en-GB" dirty="0" smtClean="0"/>
              <a:t>Safe search engines are available.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3331"/>
            <a:ext cx="16475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18929"/>
            <a:ext cx="348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becoming the biggest problem for parents (and school) to deal with.</a:t>
            </a:r>
          </a:p>
          <a:p>
            <a:endParaRPr lang="en-GB" dirty="0"/>
          </a:p>
          <a:p>
            <a:r>
              <a:rPr lang="en-GB" b="1" dirty="0" smtClean="0"/>
              <a:t>Can have them taken down by contacting the social media.</a:t>
            </a:r>
          </a:p>
          <a:p>
            <a:endParaRPr lang="en-GB" dirty="0"/>
          </a:p>
          <a:p>
            <a:r>
              <a:rPr lang="en-GB" dirty="0" smtClean="0"/>
              <a:t>Find out what social media they use.  Use it too!</a:t>
            </a:r>
          </a:p>
          <a:p>
            <a:endParaRPr lang="en-GB" dirty="0"/>
          </a:p>
          <a:p>
            <a:r>
              <a:rPr lang="en-GB" dirty="0" smtClean="0"/>
              <a:t>Regularly discuss who are you friends.</a:t>
            </a:r>
          </a:p>
          <a:p>
            <a:endParaRPr lang="en-GB" dirty="0"/>
          </a:p>
          <a:p>
            <a:r>
              <a:rPr lang="en-GB" dirty="0" smtClean="0"/>
              <a:t>Regularly check privacy settings.  (They change all the time)</a:t>
            </a:r>
          </a:p>
          <a:p>
            <a:endParaRPr lang="en-GB" dirty="0"/>
          </a:p>
          <a:p>
            <a:r>
              <a:rPr lang="en-GB" dirty="0" smtClean="0"/>
              <a:t>If you can’t get access, then have a relative they trust have access.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http://h2bsafetycentre.com/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950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596615"/>
            <a:ext cx="871391" cy="8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42" y="54178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92" y="625959"/>
            <a:ext cx="783530" cy="7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70" y="559503"/>
            <a:ext cx="882774" cy="8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82526"/>
            <a:ext cx="670396" cy="6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82" y="5728977"/>
            <a:ext cx="855538" cy="8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15" y="4921328"/>
            <a:ext cx="667912" cy="6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28" y="4173473"/>
            <a:ext cx="522163" cy="5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63" y="3284984"/>
            <a:ext cx="648489" cy="64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46" y="2492896"/>
            <a:ext cx="639514" cy="63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02" y="1714066"/>
            <a:ext cx="564654" cy="5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7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footprint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is becoming easier and easier to upload things online.</a:t>
            </a:r>
          </a:p>
          <a:p>
            <a:endParaRPr lang="en-GB" dirty="0"/>
          </a:p>
          <a:p>
            <a:r>
              <a:rPr lang="en-GB" dirty="0" smtClean="0"/>
              <a:t>This creates a digital footprint.</a:t>
            </a:r>
          </a:p>
          <a:p>
            <a:endParaRPr lang="en-GB" dirty="0"/>
          </a:p>
          <a:p>
            <a:r>
              <a:rPr lang="en-GB" dirty="0" smtClean="0"/>
              <a:t>Although </a:t>
            </a:r>
            <a:r>
              <a:rPr lang="en-GB" dirty="0" smtClean="0"/>
              <a:t>your child may </a:t>
            </a:r>
            <a:r>
              <a:rPr lang="en-GB" dirty="0"/>
              <a:t>n</a:t>
            </a:r>
            <a:r>
              <a:rPr lang="en-GB" dirty="0" smtClean="0"/>
              <a:t>ot yet </a:t>
            </a:r>
            <a:r>
              <a:rPr lang="en-GB" dirty="0" err="1" smtClean="0"/>
              <a:t>beusing</a:t>
            </a:r>
            <a:r>
              <a:rPr lang="en-GB" dirty="0" smtClean="0"/>
              <a:t> </a:t>
            </a:r>
            <a:r>
              <a:rPr lang="en-GB" dirty="0" smtClean="0"/>
              <a:t>social media, they need to be aware of creating a digital footprint.</a:t>
            </a:r>
          </a:p>
          <a:p>
            <a:endParaRPr lang="en-GB" dirty="0"/>
          </a:p>
          <a:p>
            <a:r>
              <a:rPr lang="en-GB" dirty="0" smtClean="0"/>
              <a:t>Thinking carefully about what they share online.</a:t>
            </a:r>
          </a:p>
          <a:p>
            <a:endParaRPr lang="en-GB" dirty="0"/>
          </a:p>
          <a:p>
            <a:r>
              <a:rPr lang="en-GB" dirty="0" smtClean="0"/>
              <a:t>Employers and universities are now asking people in interviews to use social media to show why they are suitable for a role.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8664"/>
            <a:ext cx="3181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Stranger Danger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teach children not to talk to strangers in the real world.</a:t>
            </a:r>
          </a:p>
          <a:p>
            <a:endParaRPr lang="en-GB" dirty="0" smtClean="0"/>
          </a:p>
          <a:p>
            <a:r>
              <a:rPr lang="en-GB" dirty="0" smtClean="0"/>
              <a:t>Now we need to teach them that people aren’t always </a:t>
            </a:r>
          </a:p>
          <a:p>
            <a:r>
              <a:rPr lang="en-GB" dirty="0" smtClean="0"/>
              <a:t>what they seem when online.</a:t>
            </a:r>
          </a:p>
          <a:p>
            <a:endParaRPr lang="en-GB" dirty="0"/>
          </a:p>
          <a:p>
            <a:r>
              <a:rPr lang="en-GB" dirty="0" smtClean="0"/>
              <a:t>Are they a real friend or an online friend?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http://t0.gstatic.com/images?q=tbn:ANd9GcT1W2dS5idPLwPi1mp5nJRTXtDFOQJPW1XG-bCHQWzN3LbhgpC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999">
            <a:off x="2207280" y="4776610"/>
            <a:ext cx="1323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Sw5c_SEQ1R01ak1mx9iYNEa3UDTDpIFyWfo-N1dAHK1iIlJLHK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002">
            <a:off x="4725123" y="4706507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 Ups and In app buying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 your children to ask if they are going to click something.</a:t>
            </a:r>
          </a:p>
          <a:p>
            <a:endParaRPr lang="en-GB" dirty="0"/>
          </a:p>
          <a:p>
            <a:r>
              <a:rPr lang="en-GB" dirty="0" smtClean="0"/>
              <a:t>Especially younger children just want to make the pop up go away and always sure what they are clicking.</a:t>
            </a:r>
          </a:p>
          <a:p>
            <a:endParaRPr lang="en-GB" dirty="0"/>
          </a:p>
          <a:p>
            <a:r>
              <a:rPr lang="en-GB" dirty="0" smtClean="0"/>
              <a:t>REMIND THEM ABOUT SMART RULES.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6" y="3369714"/>
            <a:ext cx="1512168" cy="264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</TotalTime>
  <Words>801</Words>
  <Application>Microsoft Office PowerPoint</Application>
  <PresentationFormat>On-screen Show (4:3)</PresentationFormat>
  <Paragraphs>133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Digital Literacy evening 2015</vt:lpstr>
      <vt:lpstr>What is Digital Literacy?</vt:lpstr>
      <vt:lpstr>How can You keep them safe?</vt:lpstr>
      <vt:lpstr>Keeping information Safe</vt:lpstr>
      <vt:lpstr>How to be an online parent</vt:lpstr>
      <vt:lpstr>Social Media</vt:lpstr>
      <vt:lpstr>Digital footprint</vt:lpstr>
      <vt:lpstr>Online Stranger Danger</vt:lpstr>
      <vt:lpstr>Pop Ups and In app buying</vt:lpstr>
      <vt:lpstr>Cyber bullying</vt:lpstr>
      <vt:lpstr>How to deal with Cyber bullying</vt:lpstr>
      <vt:lpstr>Don’t believe everything!</vt:lpstr>
      <vt:lpstr>The most important thing!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Literacy evening 2014</dc:title>
  <dc:creator>itassne</dc:creator>
  <cp:lastModifiedBy>itassne</cp:lastModifiedBy>
  <cp:revision>20</cp:revision>
  <dcterms:created xsi:type="dcterms:W3CDTF">2014-07-31T11:34:28Z</dcterms:created>
  <dcterms:modified xsi:type="dcterms:W3CDTF">2015-09-23T17:21:40Z</dcterms:modified>
</cp:coreProperties>
</file>