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FDDE-D7BE-4015-898C-A0B908361F8D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72B5-80A9-4759-9167-57C7D70E9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29A7-D969-46DF-98AD-A53B10CC29A2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D5A4-4002-4AD8-85E9-951ACB8B0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A79F-B0C7-4DFC-8202-7BD28A8D0535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CED8-6B5A-43E1-9D6C-8045CFBF7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94D0-810A-4BA0-B447-2843DEBED3A3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632A-D521-4D79-9C5C-795920E2F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18A-0702-4066-BEDA-70AEED58E4FE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3798-DFE0-459E-97F9-4FB202798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955F-0AC5-4ED8-B0C2-E72CB96A424A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259-9577-417C-98A1-EDA8EBB56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0083-D90C-41F4-9F87-9B8B2331D59E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F656-3D29-4C44-B114-856BB51C2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1F3A-41A7-4D00-BC48-0E8848DE7B27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4B58-CDB5-421B-87FF-ABF7216A8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8B09-5E67-4741-942A-9AC6B9819264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731A-D193-4FBD-9312-59892D68E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BEDF-C80B-4D52-96E1-9B6A9726A657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39AB-4CAF-44E6-80DF-BC0D437D99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AFAB-C9FC-49CE-9857-CF21C6D33966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4507-8B4C-4F43-AA8B-DD116EB81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 advTm="5000">
    <p:wip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90CFC-DA82-4F93-8F7C-C574E6F63DD1}" type="datetimeFigureOut">
              <a:rPr lang="en-GB"/>
              <a:pPr>
                <a:defRPr/>
              </a:pPr>
              <a:t>23/10/2013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9B3B3-3A85-4E60-8D95-B993899177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5000">
    <p:wipe/>
    <p:sndAc>
      <p:stSnd>
        <p:snd r:embed="rId13" name="whoosh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Fth7DZRDg_F7ZM&amp;tbnid=iZ7w0Z_4yZAuJM:&amp;ved=0CAgQjRwwAA&amp;url=http://www.interrail.eu/trains-europe/trains-per-country/trains-great-britain&amp;ei=mkxiUqv3E8PA0QWy2ICYBw&amp;psig=AFQjCNGRFbfdq0UPhH-GBxiS7_Rc_NSzTw&amp;ust=138226025035961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http://www.interrail.eu/files/all/maps/railway/map_great_britain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0"/>
            <a:ext cx="92519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4363" y="692150"/>
            <a:ext cx="7772400" cy="1470025"/>
          </a:xfrm>
        </p:spPr>
        <p:txBody>
          <a:bodyPr/>
          <a:lstStyle/>
          <a:p>
            <a:r>
              <a:rPr lang="en-GB" smtClean="0">
                <a:latin typeface="Arial Black" pitchFamily="34" charset="0"/>
              </a:rPr>
              <a:t>Jessie Ward’s Tour of Britain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563" y="6524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57175" y="2120900"/>
            <a:ext cx="2528888" cy="3482975"/>
            <a:chOff x="3410456" y="2177948"/>
            <a:chExt cx="2529696" cy="3483300"/>
          </a:xfrm>
        </p:grpSpPr>
        <p:pic>
          <p:nvPicPr>
            <p:cNvPr id="1026" name="Picture 2" descr="https://encrypted-tbn2.gstatic.com/images?q=tbn:ANd9GcTCMQFJ1ig2g0_uhZBeLJb1bEHfwmYak0-FJK4wd1zVLOyZKCCsK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410456" y="2177948"/>
              <a:ext cx="2529696" cy="3483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/>
            </a:extLst>
          </p:spPr>
        </p:pic>
        <p:pic>
          <p:nvPicPr>
            <p:cNvPr id="13319" name="Picture 3" descr="C:\Users\suematt\Pictures\Tamariu and Calella 2013\DSC03465.JPG"/>
            <p:cNvPicPr>
              <a:picLocks noChangeAspect="1" noChangeArrowheads="1"/>
            </p:cNvPicPr>
            <p:nvPr/>
          </p:nvPicPr>
          <p:blipFill>
            <a:blip r:embed="rId6"/>
            <a:srcRect l="18712" t="21001" r="39676" b="11153"/>
            <a:stretch>
              <a:fillRect/>
            </a:stretch>
          </p:blipFill>
          <p:spPr bwMode="auto">
            <a:xfrm>
              <a:off x="4499992" y="2641662"/>
              <a:ext cx="515787" cy="6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ular Callout 4"/>
          <p:cNvSpPr/>
          <p:nvPr/>
        </p:nvSpPr>
        <p:spPr>
          <a:xfrm>
            <a:off x="2700338" y="3249613"/>
            <a:ext cx="4319587" cy="1957387"/>
          </a:xfrm>
          <a:prstGeom prst="wedgeRoundRectCallout">
            <a:avLst>
              <a:gd name="adj1" fmla="val -57049"/>
              <a:gd name="adj2" fmla="val -74421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Would you like to come on a cycling tour round the British isles ?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encrypted-tbn0.gstatic.com/images?q=tbn:ANd9GcSAmbklg5QyysVPPuyfbkVImyEBmXGGq069cqh9LXQmP3bHnfCZ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41338"/>
            <a:ext cx="9144000" cy="7826376"/>
          </a:xfrm>
        </p:spPr>
      </p:pic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117475" y="1530350"/>
            <a:ext cx="2528888" cy="3482975"/>
            <a:chOff x="3410456" y="2177948"/>
            <a:chExt cx="2529696" cy="3483300"/>
          </a:xfrm>
        </p:grpSpPr>
        <p:pic>
          <p:nvPicPr>
            <p:cNvPr id="5" name="Picture 2" descr="https://encrypted-tbn2.gstatic.com/images?q=tbn:ANd9GcTCMQFJ1ig2g0_uhZBeLJb1bEHfwmYak0-FJK4wd1zVLOyZKCCsK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410456" y="2177948"/>
              <a:ext cx="2529696" cy="3483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/>
            </a:extLst>
          </p:spPr>
        </p:pic>
        <p:pic>
          <p:nvPicPr>
            <p:cNvPr id="14344" name="Picture 3" descr="C:\Users\suematt\Pictures\Tamariu and Calella 2013\DSC03465.JPG"/>
            <p:cNvPicPr>
              <a:picLocks noChangeAspect="1" noChangeArrowheads="1"/>
            </p:cNvPicPr>
            <p:nvPr/>
          </p:nvPicPr>
          <p:blipFill>
            <a:blip r:embed="rId5"/>
            <a:srcRect l="18712" t="21001" r="39676" b="11153"/>
            <a:stretch>
              <a:fillRect/>
            </a:stretch>
          </p:blipFill>
          <p:spPr bwMode="auto">
            <a:xfrm>
              <a:off x="4499992" y="2641662"/>
              <a:ext cx="515787" cy="6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2819400" y="2565400"/>
            <a:ext cx="5329238" cy="2447925"/>
          </a:xfrm>
          <a:prstGeom prst="wedgeRoundRectCallout">
            <a:avLst>
              <a:gd name="adj1" fmla="val -69454"/>
              <a:gd name="adj2" fmla="val -500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Here I am in Scotland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Scotland. It is in the north. The capital city is Edinburgh. In the highlands there are mountains and lochs.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2070100" y="5307013"/>
            <a:ext cx="2005012" cy="1657350"/>
            <a:chOff x="3358615" y="836712"/>
            <a:chExt cx="3024336" cy="4669762"/>
          </a:xfrm>
        </p:grpSpPr>
        <p:pic>
          <p:nvPicPr>
            <p:cNvPr id="14341" name="Picture 9"/>
            <p:cNvPicPr>
              <a:picLocks noChangeAspect="1" noChangeArrowheads="1"/>
            </p:cNvPicPr>
            <p:nvPr/>
          </p:nvPicPr>
          <p:blipFill>
            <a:blip r:embed="rId6"/>
            <a:srcRect l="10541" r="17146"/>
            <a:stretch>
              <a:fillRect/>
            </a:stretch>
          </p:blipFill>
          <p:spPr bwMode="auto">
            <a:xfrm>
              <a:off x="3358615" y="836712"/>
              <a:ext cx="3024336" cy="46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2" descr="C:\Users\suematt\Pictures\2012-12-22 001\IMG_0077.JPG"/>
            <p:cNvPicPr>
              <a:picLocks noChangeAspect="1" noChangeArrowheads="1"/>
            </p:cNvPicPr>
            <p:nvPr/>
          </p:nvPicPr>
          <p:blipFill>
            <a:blip r:embed="rId7"/>
            <a:srcRect l="12857" t="25555" r="77856" b="62064"/>
            <a:stretch>
              <a:fillRect/>
            </a:stretch>
          </p:blipFill>
          <p:spPr bwMode="auto">
            <a:xfrm rot="-2544886">
              <a:off x="4205638" y="1368522"/>
              <a:ext cx="483372" cy="48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-73025"/>
            <a:ext cx="925195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4300"/>
            <a:ext cx="25781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87788" y="260350"/>
            <a:ext cx="5256212" cy="2592388"/>
          </a:xfrm>
          <a:prstGeom prst="wedgeRoundRectCallout">
            <a:avLst>
              <a:gd name="adj1" fmla="val -84280"/>
              <a:gd name="adj2" fmla="val -20402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Now I am in Wales. The capital city is Cardiff. I'm tired now because I cycled up mount Snowden. The popular sport is  rugby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-2089150" y="4849813"/>
            <a:ext cx="2005012" cy="1657350"/>
            <a:chOff x="3358615" y="836712"/>
            <a:chExt cx="3024336" cy="4669762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5"/>
            <a:srcRect l="10541" r="17146"/>
            <a:stretch>
              <a:fillRect/>
            </a:stretch>
          </p:blipFill>
          <p:spPr bwMode="auto">
            <a:xfrm>
              <a:off x="3358615" y="836712"/>
              <a:ext cx="3024336" cy="46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" descr="C:\Users\suematt\Pictures\2012-12-22 001\IMG_0077.JPG"/>
            <p:cNvPicPr>
              <a:picLocks noChangeAspect="1" noChangeArrowheads="1"/>
            </p:cNvPicPr>
            <p:nvPr/>
          </p:nvPicPr>
          <p:blipFill>
            <a:blip r:embed="rId6"/>
            <a:srcRect l="12857" t="25555" r="77856" b="62064"/>
            <a:stretch>
              <a:fillRect/>
            </a:stretch>
          </p:blipFill>
          <p:spPr bwMode="auto">
            <a:xfrm rot="-2544886">
              <a:off x="4205638" y="1368522"/>
              <a:ext cx="483372" cy="48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989138"/>
            <a:ext cx="25781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265238" y="2638425"/>
            <a:ext cx="5327650" cy="2232025"/>
          </a:xfrm>
          <a:prstGeom prst="wedgeRoundRectCallout">
            <a:avLst>
              <a:gd name="adj1" fmla="val 65006"/>
              <a:gd name="adj2" fmla="val -3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/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I have arrived in London the capital of England.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It is the biggest city in  Britain. I‘m visiting my cousins .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2228850" y="5021263"/>
            <a:ext cx="2005012" cy="1657350"/>
            <a:chOff x="3358615" y="836712"/>
            <a:chExt cx="3024336" cy="4669762"/>
          </a:xfrm>
        </p:grpSpPr>
        <p:pic>
          <p:nvPicPr>
            <p:cNvPr id="16391" name="Picture 9"/>
            <p:cNvPicPr>
              <a:picLocks noChangeAspect="1" noChangeArrowheads="1"/>
            </p:cNvPicPr>
            <p:nvPr/>
          </p:nvPicPr>
          <p:blipFill>
            <a:blip r:embed="rId5"/>
            <a:srcRect l="10541" r="17146"/>
            <a:stretch>
              <a:fillRect/>
            </a:stretch>
          </p:blipFill>
          <p:spPr bwMode="auto">
            <a:xfrm>
              <a:off x="3358615" y="836712"/>
              <a:ext cx="3024336" cy="46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 descr="C:\Users\suematt\Pictures\2012-12-22 001\IMG_0077.JPG"/>
            <p:cNvPicPr>
              <a:picLocks noChangeAspect="1" noChangeArrowheads="1"/>
            </p:cNvPicPr>
            <p:nvPr/>
          </p:nvPicPr>
          <p:blipFill>
            <a:blip r:embed="rId6"/>
            <a:srcRect l="12857" t="25555" r="77856" b="62064"/>
            <a:stretch>
              <a:fillRect/>
            </a:stretch>
          </p:blipFill>
          <p:spPr bwMode="auto">
            <a:xfrm rot="-2544886">
              <a:off x="4205638" y="1368522"/>
              <a:ext cx="483372" cy="48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88" y="0"/>
            <a:ext cx="936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4138" y="1341438"/>
            <a:ext cx="2578101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2627313" y="765175"/>
            <a:ext cx="5113337" cy="2232025"/>
          </a:xfrm>
          <a:prstGeom prst="wedgeRoundRectCallout">
            <a:avLst>
              <a:gd name="adj1" fmla="val -67888"/>
              <a:gd name="adj2" fmla="val 171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This is northern Ireland . The capital is Belfast.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I might need an umbrella because it rains a lot here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2090738" y="5192713"/>
            <a:ext cx="2006600" cy="1657350"/>
            <a:chOff x="3358615" y="836712"/>
            <a:chExt cx="3024336" cy="4669762"/>
          </a:xfrm>
        </p:grpSpPr>
        <p:pic>
          <p:nvPicPr>
            <p:cNvPr id="17415" name="Picture 9"/>
            <p:cNvPicPr>
              <a:picLocks noChangeAspect="1" noChangeArrowheads="1"/>
            </p:cNvPicPr>
            <p:nvPr/>
          </p:nvPicPr>
          <p:blipFill>
            <a:blip r:embed="rId5"/>
            <a:srcRect l="10541" r="17146"/>
            <a:stretch>
              <a:fillRect/>
            </a:stretch>
          </p:blipFill>
          <p:spPr bwMode="auto">
            <a:xfrm>
              <a:off x="3358615" y="836712"/>
              <a:ext cx="3024336" cy="46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2" descr="C:\Users\suematt\Pictures\2012-12-22 001\IMG_0077.JPG"/>
            <p:cNvPicPr>
              <a:picLocks noChangeAspect="1" noChangeArrowheads="1"/>
            </p:cNvPicPr>
            <p:nvPr/>
          </p:nvPicPr>
          <p:blipFill>
            <a:blip r:embed="rId6"/>
            <a:srcRect l="12857" t="25555" r="77856" b="62064"/>
            <a:stretch>
              <a:fillRect/>
            </a:stretch>
          </p:blipFill>
          <p:spPr bwMode="auto">
            <a:xfrm rot="-2544886">
              <a:off x="4205638" y="1368522"/>
              <a:ext cx="483372" cy="48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22225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25538"/>
            <a:ext cx="25781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2578100" y="2093913"/>
            <a:ext cx="4968875" cy="2303462"/>
          </a:xfrm>
          <a:prstGeom prst="wedgeRoundRectCallout">
            <a:avLst>
              <a:gd name="adj1" fmla="val -66623"/>
              <a:gd name="adj2" fmla="val -447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Phew I'm home . I love being back in Newcastle in the North East of England. 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-2047875" y="5021263"/>
            <a:ext cx="2005012" cy="1657350"/>
            <a:chOff x="3358615" y="836712"/>
            <a:chExt cx="3024336" cy="4669762"/>
          </a:xfrm>
        </p:grpSpPr>
        <p:pic>
          <p:nvPicPr>
            <p:cNvPr id="18439" name="Picture 11"/>
            <p:cNvPicPr>
              <a:picLocks noChangeAspect="1" noChangeArrowheads="1"/>
            </p:cNvPicPr>
            <p:nvPr/>
          </p:nvPicPr>
          <p:blipFill>
            <a:blip r:embed="rId5"/>
            <a:srcRect l="10541" r="17146"/>
            <a:stretch>
              <a:fillRect/>
            </a:stretch>
          </p:blipFill>
          <p:spPr bwMode="auto">
            <a:xfrm>
              <a:off x="3358615" y="836712"/>
              <a:ext cx="3024336" cy="466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2" descr="C:\Users\suematt\Pictures\2012-12-22 001\IMG_0077.JPG"/>
            <p:cNvPicPr>
              <a:picLocks noChangeAspect="1" noChangeArrowheads="1"/>
            </p:cNvPicPr>
            <p:nvPr/>
          </p:nvPicPr>
          <p:blipFill>
            <a:blip r:embed="rId6"/>
            <a:srcRect l="12857" t="25555" r="77856" b="62064"/>
            <a:stretch>
              <a:fillRect/>
            </a:stretch>
          </p:blipFill>
          <p:spPr bwMode="auto">
            <a:xfrm rot="-2544886">
              <a:off x="4205638" y="1368522"/>
              <a:ext cx="483372" cy="48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Arial Black</vt:lpstr>
      <vt:lpstr>Comic Sans MS</vt:lpstr>
      <vt:lpstr>Office Theme</vt:lpstr>
      <vt:lpstr>Jessie Ward’s Tour of Britain </vt:lpstr>
      <vt:lpstr>Slide 2</vt:lpstr>
      <vt:lpstr>Slide 3</vt:lpstr>
      <vt:lpstr>Slide 4</vt:lpstr>
      <vt:lpstr>Slide 5</vt:lpstr>
      <vt:lpstr>Slide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Jessie Ward’s Tour of Britain</dc:title>
  <dc:creator>suematt</dc:creator>
  <cp:lastModifiedBy>admins</cp:lastModifiedBy>
  <cp:revision>13</cp:revision>
  <dcterms:created xsi:type="dcterms:W3CDTF">2013-10-19T08:59:46Z</dcterms:created>
  <dcterms:modified xsi:type="dcterms:W3CDTF">2013-10-23T15:04:31Z</dcterms:modified>
</cp:coreProperties>
</file>